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6" r:id="rId18"/>
    <p:sldId id="297" r:id="rId19"/>
    <p:sldId id="298" r:id="rId20"/>
    <p:sldId id="292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0655" autoAdjust="0"/>
  </p:normalViewPr>
  <p:slideViewPr>
    <p:cSldViewPr snapToGrid="0">
      <p:cViewPr varScale="1">
        <p:scale>
          <a:sx n="100" d="100"/>
          <a:sy n="100" d="100"/>
        </p:scale>
        <p:origin x="1152" y="9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4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48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81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5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78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0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58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88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6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2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88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8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r>
              <a:rPr lang="en-US" dirty="0"/>
              <a:t>Suspension report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73" y="228169"/>
            <a:ext cx="8237102" cy="586125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Weighted Suspension per 100k Students(M):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069B83-D37E-16F7-CE39-9008A05E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357"/>
            <a:ext cx="12013665" cy="45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7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1" y="46098"/>
            <a:ext cx="7288282" cy="2121177"/>
          </a:xfrm>
        </p:spPr>
        <p:txBody>
          <a:bodyPr/>
          <a:lstStyle/>
          <a:p>
            <a:r>
              <a:rPr lang="en-US" dirty="0"/>
              <a:t>Removal Rate(K):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86AFA-2D39-F8B2-A3E2-57A71FE9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71" y="2266659"/>
            <a:ext cx="10326541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7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496" y="-1596652"/>
            <a:ext cx="7288282" cy="2121177"/>
          </a:xfrm>
        </p:spPr>
        <p:txBody>
          <a:bodyPr/>
          <a:lstStyle/>
          <a:p>
            <a:r>
              <a:rPr lang="en-US" dirty="0"/>
              <a:t>Principal Suspension Rate (K):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87A5A-F358-6FF6-0308-34350046F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812" y="524525"/>
            <a:ext cx="8154538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146" y="-1535052"/>
            <a:ext cx="7288282" cy="2121177"/>
          </a:xfrm>
        </p:spPr>
        <p:txBody>
          <a:bodyPr/>
          <a:lstStyle/>
          <a:p>
            <a:r>
              <a:rPr lang="en-US" dirty="0"/>
              <a:t>superintendent Suspension Rate(K):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BACD6-F422-CFDE-4460-580556E46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108" y="586125"/>
            <a:ext cx="8438675" cy="620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5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73" y="228169"/>
            <a:ext cx="6358654" cy="586125"/>
          </a:xfrm>
        </p:spPr>
        <p:txBody>
          <a:bodyPr/>
          <a:lstStyle/>
          <a:p>
            <a:r>
              <a:rPr lang="en-US" dirty="0"/>
              <a:t>Total Suspension Rate(K):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6DFB6-8971-EA9F-6518-08CB1AB06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705" y="780665"/>
            <a:ext cx="7630590" cy="5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73" y="228169"/>
            <a:ext cx="6358654" cy="586125"/>
          </a:xfrm>
        </p:spPr>
        <p:txBody>
          <a:bodyPr>
            <a:normAutofit fontScale="90000"/>
          </a:bodyPr>
          <a:lstStyle/>
          <a:p>
            <a:r>
              <a:rPr lang="en-US" dirty="0"/>
              <a:t>SWD Principal Suspension Rate(K):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E6B39-81BE-D3CB-D91C-161FB1823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045084"/>
            <a:ext cx="11753850" cy="47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6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648" y="136526"/>
            <a:ext cx="8084702" cy="586125"/>
          </a:xfrm>
        </p:spPr>
        <p:txBody>
          <a:bodyPr>
            <a:normAutofit/>
          </a:bodyPr>
          <a:lstStyle/>
          <a:p>
            <a:r>
              <a:rPr lang="en-US" dirty="0"/>
              <a:t>SWD Superintendent Suspension Rate(K):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8C244-46D8-C906-20FF-9F9094EDD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980"/>
            <a:ext cx="12192000" cy="41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16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673" y="332944"/>
            <a:ext cx="8265677" cy="586125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Weighted Suspension per 245K students (k):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47DE3B-A5D0-4F51-666D-893207858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857"/>
            <a:ext cx="12192000" cy="449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4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What kind of data?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Removal Rate</a:t>
            </a:r>
          </a:p>
          <a:p>
            <a:r>
              <a:rPr lang="en-US" dirty="0"/>
              <a:t>Principal Suspension Rate</a:t>
            </a:r>
          </a:p>
          <a:p>
            <a:r>
              <a:rPr lang="en-US" dirty="0"/>
              <a:t>Superintendent Suspension Rate</a:t>
            </a:r>
          </a:p>
          <a:p>
            <a:r>
              <a:rPr lang="en-US" dirty="0"/>
              <a:t>SWD Principal/Superintendent and aggregate suspension rate</a:t>
            </a:r>
          </a:p>
          <a:p>
            <a:r>
              <a:rPr lang="en-US" dirty="0"/>
              <a:t>By enrollment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1" y="46098"/>
            <a:ext cx="7288282" cy="2121177"/>
          </a:xfrm>
        </p:spPr>
        <p:txBody>
          <a:bodyPr/>
          <a:lstStyle/>
          <a:p>
            <a:r>
              <a:rPr lang="en-US" dirty="0"/>
              <a:t>Removal Rate(M):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B5DC7-5B20-46F3-89E1-8834AE26B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71" y="2401250"/>
            <a:ext cx="10259857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1" y="46098"/>
            <a:ext cx="7288282" cy="2121177"/>
          </a:xfrm>
        </p:spPr>
        <p:txBody>
          <a:bodyPr/>
          <a:lstStyle/>
          <a:p>
            <a:r>
              <a:rPr lang="en-US" dirty="0"/>
              <a:t>Principal Suspension Rate(M):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C0365-8EBF-A315-C6A5-D00B98CB6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8341"/>
            <a:ext cx="12049125" cy="30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46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71" y="46098"/>
            <a:ext cx="7288282" cy="2121177"/>
          </a:xfrm>
        </p:spPr>
        <p:txBody>
          <a:bodyPr/>
          <a:lstStyle/>
          <a:p>
            <a:r>
              <a:rPr lang="en-US" dirty="0"/>
              <a:t>superintendent Suspension Rate(M):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182D4-83A6-CD37-F828-DFC604D15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23" y="2167275"/>
            <a:ext cx="10955279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8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73" y="228169"/>
            <a:ext cx="6358654" cy="586125"/>
          </a:xfrm>
        </p:spPr>
        <p:txBody>
          <a:bodyPr/>
          <a:lstStyle/>
          <a:p>
            <a:r>
              <a:rPr lang="en-US" dirty="0"/>
              <a:t>Total Suspension Rate(M):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14991-06C6-C9C4-9210-F78C2D21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0784"/>
            <a:ext cx="12207364" cy="38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73" y="228169"/>
            <a:ext cx="6358654" cy="586125"/>
          </a:xfrm>
        </p:spPr>
        <p:txBody>
          <a:bodyPr>
            <a:normAutofit fontScale="90000"/>
          </a:bodyPr>
          <a:lstStyle/>
          <a:p>
            <a:r>
              <a:rPr lang="en-US" dirty="0"/>
              <a:t>SWD Principal Suspension Rate(M):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D2B96-A623-3303-3A6B-D496AB661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0" y="752086"/>
            <a:ext cx="10745700" cy="58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1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72" y="228169"/>
            <a:ext cx="7694177" cy="586125"/>
          </a:xfrm>
        </p:spPr>
        <p:txBody>
          <a:bodyPr>
            <a:normAutofit fontScale="90000"/>
          </a:bodyPr>
          <a:lstStyle/>
          <a:p>
            <a:r>
              <a:rPr lang="en-US" dirty="0"/>
              <a:t>SWD Superintendent Suspension Rate(M):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EFD4F-4B87-5E51-C127-EF2EFB45C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256" y="1542787"/>
            <a:ext cx="9583487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673" y="228169"/>
            <a:ext cx="7132202" cy="586125"/>
          </a:xfrm>
        </p:spPr>
        <p:txBody>
          <a:bodyPr>
            <a:normAutofit/>
          </a:bodyPr>
          <a:lstStyle/>
          <a:p>
            <a:r>
              <a:rPr lang="en-US" dirty="0"/>
              <a:t>SWD total Suspension Rate(M):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F6AEA-7017-E842-0D26-098C929A3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" y="1437997"/>
            <a:ext cx="12146070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542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{F4A130D7-F374-431A-A588-74EAAC01A1CF}tf67328976_win32</Template>
  <TotalTime>138</TotalTime>
  <Words>159</Words>
  <Application>Microsoft Office PowerPoint</Application>
  <PresentationFormat>Widescreen</PresentationFormat>
  <Paragraphs>58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Tenorite</vt:lpstr>
      <vt:lpstr>Custom</vt:lpstr>
      <vt:lpstr>Suspension report</vt:lpstr>
      <vt:lpstr>What kind of data? </vt:lpstr>
      <vt:lpstr>Removal Rate(M): </vt:lpstr>
      <vt:lpstr>Principal Suspension Rate(M): </vt:lpstr>
      <vt:lpstr>superintendent Suspension Rate(M): </vt:lpstr>
      <vt:lpstr>Total Suspension Rate(M): </vt:lpstr>
      <vt:lpstr>SWD Principal Suspension Rate(M): </vt:lpstr>
      <vt:lpstr>SWD Superintendent Suspension Rate(M): </vt:lpstr>
      <vt:lpstr>SWD total Suspension Rate(M): </vt:lpstr>
      <vt:lpstr>Weighted Suspension per 100k Students(M): </vt:lpstr>
      <vt:lpstr>Removal Rate(K): </vt:lpstr>
      <vt:lpstr>Principal Suspension Rate (K): </vt:lpstr>
      <vt:lpstr>superintendent Suspension Rate(K): </vt:lpstr>
      <vt:lpstr>Total Suspension Rate(K): </vt:lpstr>
      <vt:lpstr>SWD Principal Suspension Rate(K): </vt:lpstr>
      <vt:lpstr>SWD Superintendent Suspension Rate(K): </vt:lpstr>
      <vt:lpstr>Weighted Suspension per 245K students (k):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owen luo</dc:creator>
  <cp:lastModifiedBy>owen luo</cp:lastModifiedBy>
  <cp:revision>63</cp:revision>
  <dcterms:created xsi:type="dcterms:W3CDTF">2024-10-06T18:59:09Z</dcterms:created>
  <dcterms:modified xsi:type="dcterms:W3CDTF">2024-10-29T15:49:34Z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